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20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96577"/>
              </p:ext>
            </p:extLst>
          </p:nvPr>
        </p:nvGraphicFramePr>
        <p:xfrm>
          <a:off x="2342943" y="2567732"/>
          <a:ext cx="44084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Equation" r:id="rId9" imgW="2463480" imgH="457200" progId="Equation.DSMT4">
                  <p:embed/>
                </p:oleObj>
              </mc:Choice>
              <mc:Fallback>
                <p:oleObj name="Equation" r:id="rId9" imgW="24634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43" y="2567732"/>
                        <a:ext cx="44084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4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64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9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0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1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3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4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5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6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7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8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9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0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35668</TotalTime>
  <Words>410</Words>
  <Application>Microsoft Office PowerPoint</Application>
  <PresentationFormat>On-screen Show (4:3)</PresentationFormat>
  <Paragraphs>102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106</cp:revision>
  <dcterms:created xsi:type="dcterms:W3CDTF">2017-01-23T09:47:10Z</dcterms:created>
  <dcterms:modified xsi:type="dcterms:W3CDTF">2017-12-18T12:33:46Z</dcterms:modified>
</cp:coreProperties>
</file>